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3" r:id="rId5"/>
    <p:sldId id="264" r:id="rId6"/>
    <p:sldId id="266" r:id="rId7"/>
    <p:sldId id="267" r:id="rId8"/>
    <p:sldId id="265" r:id="rId9"/>
    <p:sldId id="261" r:id="rId10"/>
    <p:sldId id="262" r:id="rId11"/>
    <p:sldId id="257" r:id="rId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AB0810"/>
    <a:srgbClr val="FDBE24"/>
    <a:srgbClr val="FA661C"/>
    <a:srgbClr val="90BDDB"/>
    <a:srgbClr val="335FFA"/>
    <a:srgbClr val="349A97"/>
    <a:srgbClr val="2C92B6"/>
    <a:srgbClr val="489542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5" d="100"/>
          <a:sy n="135" d="100"/>
        </p:scale>
        <p:origin x="-480" y="-96"/>
      </p:cViewPr>
      <p:guideLst>
        <p:guide orient="horz" pos="307"/>
        <p:guide orient="horz" pos="3053"/>
        <p:guide pos="2741"/>
        <p:guide pos="2453"/>
        <p:guide pos="5558"/>
        <p:guide pos="39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7/29/15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7/29/15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2" y="324000"/>
            <a:ext cx="941172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" y="-5999"/>
            <a:ext cx="9153144" cy="5155499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047" y="320675"/>
            <a:ext cx="948131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8551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63904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900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6545" y="1646238"/>
            <a:ext cx="199091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60" y="1643634"/>
            <a:ext cx="2080678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911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22" r:id="rId2"/>
    <p:sldLayoutId id="2147483875" r:id="rId3"/>
    <p:sldLayoutId id="2147483877" r:id="rId4"/>
    <p:sldLayoutId id="2147483876" r:id="rId5"/>
    <p:sldLayoutId id="2147483878" r:id="rId6"/>
    <p:sldLayoutId id="2147483881" r:id="rId7"/>
    <p:sldLayoutId id="2147483880" r:id="rId8"/>
    <p:sldLayoutId id="2147483905" r:id="rId9"/>
    <p:sldLayoutId id="2147483906" r:id="rId10"/>
    <p:sldLayoutId id="2147483879" r:id="rId11"/>
    <p:sldLayoutId id="2147483883" r:id="rId12"/>
    <p:sldLayoutId id="2147483886" r:id="rId13"/>
    <p:sldLayoutId id="2147483887" r:id="rId14"/>
    <p:sldLayoutId id="2147483884" r:id="rId15"/>
    <p:sldLayoutId id="2147483885" r:id="rId16"/>
    <p:sldLayoutId id="2147483907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917" r:id="rId23"/>
    <p:sldLayoutId id="2147483918" r:id="rId24"/>
    <p:sldLayoutId id="2147483895" r:id="rId25"/>
    <p:sldLayoutId id="2147483871" r:id="rId26"/>
    <p:sldLayoutId id="2147483898" r:id="rId27"/>
    <p:sldLayoutId id="2147483908" r:id="rId28"/>
    <p:sldLayoutId id="2147483909" r:id="rId29"/>
    <p:sldLayoutId id="2147483910" r:id="rId30"/>
    <p:sldLayoutId id="2147483911" r:id="rId31"/>
    <p:sldLayoutId id="2147483914" r:id="rId32"/>
    <p:sldLayoutId id="2147483896" r:id="rId33"/>
    <p:sldLayoutId id="2147483912" r:id="rId34"/>
    <p:sldLayoutId id="2147483913" r:id="rId35"/>
    <p:sldLayoutId id="2147483897" r:id="rId36"/>
    <p:sldLayoutId id="2147483923" r:id="rId37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System-Infra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Xiaosong</a:t>
            </a:r>
            <a:r>
              <a:rPr lang="de-DE" dirty="0" smtClean="0"/>
              <a:t> Chen, Gang Ma, Hao Zhang, </a:t>
            </a:r>
            <a:r>
              <a:rPr lang="de-DE" dirty="0" err="1" smtClean="0"/>
              <a:t>Zhaoqi</a:t>
            </a:r>
            <a:r>
              <a:rPr lang="de-DE" dirty="0" smtClean="0"/>
              <a:t> Wu, Xiaoyu Deng, Jian Hu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fld id="{DAAEA1FC-03C0-AA41-BB61-0422A47E1F35}" type="datetime4">
              <a:rPr lang="en-US" smtClean="0"/>
              <a:t>July 29, 2015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SDN </a:t>
            </a:r>
            <a:r>
              <a:rPr lang="en-US" dirty="0" err="1" smtClean="0"/>
              <a:t>Hackathon</a:t>
            </a:r>
            <a:r>
              <a:rPr lang="en-US" dirty="0" smtClean="0"/>
              <a:t> CRDC 2015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CMTS Card Status Monitor</a:t>
            </a:r>
          </a:p>
        </p:txBody>
      </p:sp>
    </p:spTree>
    <p:extLst>
      <p:ext uri="{BB962C8B-B14F-4D97-AF65-F5344CB8AC3E}">
        <p14:creationId xmlns:p14="http://schemas.microsoft.com/office/powerpoint/2010/main" val="418440172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085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4378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Product Overview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Highlight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System Design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Live Demo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2" name="Picture 1" descr="primary active secondary stb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95" y="535623"/>
            <a:ext cx="2487451" cy="41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948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zh-CN" altLang="en-US" dirty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provides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dirty="0" smtClean="0"/>
              <a:t>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status monitoring</a:t>
            </a:r>
            <a:r>
              <a:rPr lang="zh-CN" altLang="en-US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CMTS </a:t>
            </a:r>
            <a:r>
              <a:rPr lang="en-US" dirty="0" smtClean="0"/>
              <a:t>LCs</a:t>
            </a:r>
            <a:r>
              <a:rPr lang="zh-CN" altLang="en-US" dirty="0" smtClean="0"/>
              <a:t>, </a:t>
            </a:r>
            <a:r>
              <a:rPr lang="en-US" dirty="0" smtClean="0"/>
              <a:t>SUPs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</a:t>
            </a:r>
            <a:r>
              <a:rPr lang="en-US" dirty="0" smtClean="0"/>
              <a:t> 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. </a:t>
            </a:r>
            <a:endParaRPr lang="en-US" altLang="zh-CN" dirty="0" smtClean="0"/>
          </a:p>
          <a:p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TAC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engineer/Site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technician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unique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CMTS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7x24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basis, with push of critical alarm.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008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2301" y="1278676"/>
            <a:ext cx="8277344" cy="316821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SUP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Graphics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dirty="0" smtClean="0"/>
              <a:t>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 on/off 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	</a:t>
            </a:r>
          </a:p>
          <a:p>
            <a:pPr lvl="1"/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primary SUP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secondary SUP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Graphics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</a:t>
            </a:r>
          </a:p>
          <a:p>
            <a:pPr lvl="1"/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LC</a:t>
            </a:r>
            <a:r>
              <a:rPr lang="zh-CN" altLang="en-US" dirty="0" smtClean="0"/>
              <a:t> </a:t>
            </a:r>
            <a:r>
              <a:rPr lang="en-US" altLang="zh-CN" dirty="0" smtClean="0"/>
              <a:t>on/off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LC</a:t>
            </a:r>
          </a:p>
          <a:p>
            <a:pPr marL="57136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07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2301" y="1287315"/>
            <a:ext cx="8277344" cy="316821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Chassis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dirty="0" smtClean="0"/>
              <a:t>nvironment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alarm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</a:t>
            </a:r>
          </a:p>
          <a:p>
            <a:pPr lvl="1"/>
            <a:r>
              <a:rPr lang="en-US" altLang="zh-CN" dirty="0" smtClean="0"/>
              <a:t>Differentiated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alarm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critical</a:t>
            </a:r>
            <a:r>
              <a:rPr lang="zh-CN" altLang="en-US" dirty="0" smtClean="0"/>
              <a:t>, </a:t>
            </a:r>
            <a:r>
              <a:rPr lang="en-US" altLang="zh-CN" dirty="0" smtClean="0"/>
              <a:t>major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alarm</a:t>
            </a:r>
            <a:r>
              <a:rPr lang="zh-CN" altLang="en-US" dirty="0"/>
              <a:t>.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</a:p>
          <a:p>
            <a:pPr lvl="1"/>
            <a:r>
              <a:rPr lang="en-US" altLang="zh-CN" dirty="0" smtClean="0"/>
              <a:t>Alert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threshold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Wipe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chassis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Highlight - 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99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2301" y="1180731"/>
            <a:ext cx="8277344" cy="316821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CM</a:t>
            </a:r>
            <a:r>
              <a:rPr lang="zh-CN" altLang="en-US" dirty="0"/>
              <a:t> </a:t>
            </a:r>
            <a:r>
              <a:rPr lang="en-US" altLang="zh-CN" dirty="0"/>
              <a:t>flap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</a:p>
          <a:p>
            <a:pPr lvl="1"/>
            <a:r>
              <a:rPr lang="en-US" dirty="0" smtClean="0"/>
              <a:t>Alert</a:t>
            </a:r>
            <a:r>
              <a:rPr lang="zh-CN" altLang="en-US" dirty="0" smtClean="0"/>
              <a:t> </a:t>
            </a:r>
            <a:r>
              <a:rPr lang="en-US" altLang="zh-CN" dirty="0" smtClean="0"/>
              <a:t>CM</a:t>
            </a:r>
            <a:r>
              <a:rPr lang="zh-CN" altLang="en-US" dirty="0" smtClean="0"/>
              <a:t> </a:t>
            </a:r>
            <a:r>
              <a:rPr lang="en-US" altLang="zh-CN" dirty="0" smtClean="0"/>
              <a:t>flap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zh-CN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MD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CMs</a:t>
            </a:r>
            <a:r>
              <a:rPr lang="zh-CN" altLang="en-US" dirty="0" smtClean="0"/>
              <a:t>.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Crash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Traceback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</a:p>
          <a:p>
            <a:pPr lvl="1"/>
            <a:r>
              <a:rPr lang="en-US" dirty="0" smtClean="0"/>
              <a:t>Alert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traceback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Auto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crashinfo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backend.</a:t>
            </a:r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Monitor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endParaRPr lang="en-US" altLang="zh-CN" dirty="0"/>
          </a:p>
          <a:p>
            <a:pPr lvl="1"/>
            <a:r>
              <a:rPr lang="en-US" dirty="0"/>
              <a:t>Alert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threshold.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utilization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table.</a:t>
            </a:r>
          </a:p>
          <a:p>
            <a:pPr lvl="1"/>
            <a:endParaRPr lang="en-US" altLang="zh-CN" dirty="0"/>
          </a:p>
          <a:p>
            <a:pPr marL="292040" lvl="1" indent="0" algn="r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More…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242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4" name="Picture 3" descr="primary active secondary stb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2" y="1329895"/>
            <a:ext cx="1782799" cy="2971332"/>
          </a:xfrm>
          <a:prstGeom prst="rect">
            <a:avLst/>
          </a:prstGeom>
        </p:spPr>
      </p:pic>
      <p:pic>
        <p:nvPicPr>
          <p:cNvPr id="5" name="Picture 4" descr="CBR_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07" y="2547703"/>
            <a:ext cx="1809015" cy="1753524"/>
          </a:xfrm>
          <a:prstGeom prst="rect">
            <a:avLst/>
          </a:prstGeom>
        </p:spPr>
      </p:pic>
      <p:pic>
        <p:nvPicPr>
          <p:cNvPr id="6" name="Picture 4" descr="Screen Shot 2015-07-01 at 6.3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32" y="1329895"/>
            <a:ext cx="3030763" cy="212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2604041" y="2402492"/>
            <a:ext cx="773091" cy="290422"/>
          </a:xfrm>
          <a:prstGeom prst="left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Left-Right Arrow 6"/>
          <p:cNvSpPr/>
          <p:nvPr/>
        </p:nvSpPr>
        <p:spPr>
          <a:xfrm rot="1773420">
            <a:off x="6431634" y="2681743"/>
            <a:ext cx="692745" cy="279002"/>
          </a:xfrm>
          <a:prstGeom prst="left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659204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nfinity_by_TheUnliked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59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 descr="1111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83" y="1012497"/>
            <a:ext cx="5382222" cy="36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42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16x9.potx</Template>
  <TotalTime>7891</TotalTime>
  <Words>240</Words>
  <Application>Microsoft Macintosh PowerPoint</Application>
  <PresentationFormat>On-screen Show (16:9)</PresentationFormat>
  <Paragraphs>45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Blue theme 2015 16x9</vt:lpstr>
      <vt:lpstr>CMTS Card Status Monitor</vt:lpstr>
      <vt:lpstr>Agenda</vt:lpstr>
      <vt:lpstr>Product Overview</vt:lpstr>
      <vt:lpstr>Feature Highlight</vt:lpstr>
      <vt:lpstr>Feature Highlight - continued</vt:lpstr>
      <vt:lpstr>Future Enhancement</vt:lpstr>
      <vt:lpstr>System Design</vt:lpstr>
      <vt:lpstr>PowerPoint Presentation</vt:lpstr>
      <vt:lpstr>Live Demo</vt:lpstr>
      <vt:lpstr>Q &amp; A</vt:lpstr>
      <vt:lpstr>PowerPoint Presentation</vt:lpstr>
    </vt:vector>
  </TitlesOfParts>
  <Company>NDS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Zhaoqi Wu</cp:lastModifiedBy>
  <cp:revision>292</cp:revision>
  <dcterms:created xsi:type="dcterms:W3CDTF">2014-07-09T19:55:36Z</dcterms:created>
  <dcterms:modified xsi:type="dcterms:W3CDTF">2015-07-29T11:04:40Z</dcterms:modified>
</cp:coreProperties>
</file>